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57FDF-5AD9-4043-A1B4-9871186F68FF}" type="datetimeFigureOut">
              <a:rPr lang="fr-FR" smtClean="0"/>
              <a:t>15/11/2020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716D4-1B53-4DF3-B4A3-0CA2F17985D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57FDF-5AD9-4043-A1B4-9871186F68FF}" type="datetimeFigureOut">
              <a:rPr lang="fr-FR" smtClean="0"/>
              <a:t>15/11/2020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716D4-1B53-4DF3-B4A3-0CA2F17985D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57FDF-5AD9-4043-A1B4-9871186F68FF}" type="datetimeFigureOut">
              <a:rPr lang="fr-FR" smtClean="0"/>
              <a:t>15/11/2020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716D4-1B53-4DF3-B4A3-0CA2F17985D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57FDF-5AD9-4043-A1B4-9871186F68FF}" type="datetimeFigureOut">
              <a:rPr lang="fr-FR" smtClean="0"/>
              <a:t>15/11/2020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716D4-1B53-4DF3-B4A3-0CA2F17985D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57FDF-5AD9-4043-A1B4-9871186F68FF}" type="datetimeFigureOut">
              <a:rPr lang="fr-FR" smtClean="0"/>
              <a:t>15/11/2020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716D4-1B53-4DF3-B4A3-0CA2F17985D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57FDF-5AD9-4043-A1B4-9871186F68FF}" type="datetimeFigureOut">
              <a:rPr lang="fr-FR" smtClean="0"/>
              <a:t>15/11/2020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716D4-1B53-4DF3-B4A3-0CA2F17985D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57FDF-5AD9-4043-A1B4-9871186F68FF}" type="datetimeFigureOut">
              <a:rPr lang="fr-FR" smtClean="0"/>
              <a:t>15/11/2020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716D4-1B53-4DF3-B4A3-0CA2F17985D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57FDF-5AD9-4043-A1B4-9871186F68FF}" type="datetimeFigureOut">
              <a:rPr lang="fr-FR" smtClean="0"/>
              <a:t>15/11/2020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716D4-1B53-4DF3-B4A3-0CA2F17985D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57FDF-5AD9-4043-A1B4-9871186F68FF}" type="datetimeFigureOut">
              <a:rPr lang="fr-FR" smtClean="0"/>
              <a:t>15/11/2020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716D4-1B53-4DF3-B4A3-0CA2F17985D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57FDF-5AD9-4043-A1B4-9871186F68FF}" type="datetimeFigureOut">
              <a:rPr lang="fr-FR" smtClean="0"/>
              <a:t>15/11/2020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716D4-1B53-4DF3-B4A3-0CA2F17985D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57FDF-5AD9-4043-A1B4-9871186F68FF}" type="datetimeFigureOut">
              <a:rPr lang="fr-FR" smtClean="0"/>
              <a:t>15/11/2020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716D4-1B53-4DF3-B4A3-0CA2F17985D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57FDF-5AD9-4043-A1B4-9871186F68FF}" type="datetimeFigureOut">
              <a:rPr lang="fr-FR" smtClean="0"/>
              <a:t>15/11/2020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2716D4-1B53-4DF3-B4A3-0CA2F17985D7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0"/>
            <a:ext cx="5691199" cy="7833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-857280"/>
            <a:ext cx="5905513" cy="8128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-214338"/>
            <a:ext cx="5905513" cy="8128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-214338"/>
            <a:ext cx="5619761" cy="7735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-142900"/>
            <a:ext cx="5548323" cy="7637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-428652"/>
            <a:ext cx="6000792" cy="8259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3" y="-285776"/>
            <a:ext cx="5857916" cy="8063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-642966"/>
            <a:ext cx="5834075" cy="8030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0</Words>
  <Application>Microsoft Office PowerPoint</Application>
  <PresentationFormat>Affichage à l'écran (4:3)</PresentationFormat>
  <Paragraphs>0</Paragraphs>
  <Slides>8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9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soubrier</dc:creator>
  <cp:lastModifiedBy>soubrier</cp:lastModifiedBy>
  <cp:revision>3</cp:revision>
  <dcterms:created xsi:type="dcterms:W3CDTF">2020-11-15T13:00:36Z</dcterms:created>
  <dcterms:modified xsi:type="dcterms:W3CDTF">2020-11-15T13:25:49Z</dcterms:modified>
</cp:coreProperties>
</file>